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35"/>
  </p:notesMasterIdLst>
  <p:sldIdLst>
    <p:sldId id="277" r:id="rId4"/>
    <p:sldId id="257" r:id="rId5"/>
    <p:sldId id="280" r:id="rId6"/>
    <p:sldId id="282" r:id="rId7"/>
    <p:sldId id="289" r:id="rId8"/>
    <p:sldId id="291" r:id="rId9"/>
    <p:sldId id="290" r:id="rId10"/>
    <p:sldId id="279" r:id="rId11"/>
    <p:sldId id="283" r:id="rId12"/>
    <p:sldId id="285" r:id="rId13"/>
    <p:sldId id="287" r:id="rId14"/>
    <p:sldId id="284" r:id="rId15"/>
    <p:sldId id="288" r:id="rId16"/>
    <p:sldId id="286" r:id="rId17"/>
    <p:sldId id="263" r:id="rId18"/>
    <p:sldId id="261" r:id="rId19"/>
    <p:sldId id="258" r:id="rId20"/>
    <p:sldId id="259" r:id="rId21"/>
    <p:sldId id="262" r:id="rId22"/>
    <p:sldId id="264" r:id="rId23"/>
    <p:sldId id="265" r:id="rId24"/>
    <p:sldId id="266" r:id="rId25"/>
    <p:sldId id="267" r:id="rId26"/>
    <p:sldId id="268" r:id="rId27"/>
    <p:sldId id="275" r:id="rId28"/>
    <p:sldId id="276" r:id="rId29"/>
    <p:sldId id="269" r:id="rId30"/>
    <p:sldId id="270" r:id="rId31"/>
    <p:sldId id="271" r:id="rId32"/>
    <p:sldId id="272" r:id="rId33"/>
    <p:sldId id="273"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Semibold" panose="020B0702040204020203" pitchFamily="34" charset="0"/>
      <p:bold r:id="rId52"/>
      <p:boldItalic r:id="rId53"/>
    </p:embeddedFont>
    <p:embeddedFont>
      <p:font typeface="Segoe UI Semilight" panose="020B0402040204020203"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7FB73-1008-46FF-ACB7-F1DCDF4D00C2}" v="31" dt="2021-11-04T00:49:32.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335" autoAdjust="0"/>
  </p:normalViewPr>
  <p:slideViewPr>
    <p:cSldViewPr snapToGrid="0">
      <p:cViewPr varScale="1">
        <p:scale>
          <a:sx n="80" d="100"/>
          <a:sy n="80" d="100"/>
        </p:scale>
        <p:origin x="98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Quintanilla" userId="cf349709-1530-4ae8-9d29-e55e74f71517" providerId="ADAL" clId="{A397FB73-1008-46FF-ACB7-F1DCDF4D00C2}"/>
    <pc:docChg chg="undo custSel addSld delSld modSld sldOrd">
      <pc:chgData name="Luis Quintanilla" userId="cf349709-1530-4ae8-9d29-e55e74f71517" providerId="ADAL" clId="{A397FB73-1008-46FF-ACB7-F1DCDF4D00C2}" dt="2021-11-04T00:51:24.794" v="1695" actId="20577"/>
      <pc:docMkLst>
        <pc:docMk/>
      </pc:docMkLst>
      <pc:sldChg chg="modSp mod">
        <pc:chgData name="Luis Quintanilla" userId="cf349709-1530-4ae8-9d29-e55e74f71517" providerId="ADAL" clId="{A397FB73-1008-46FF-ACB7-F1DCDF4D00C2}" dt="2021-11-03T23:48:33.149" v="88" actId="20577"/>
        <pc:sldMkLst>
          <pc:docMk/>
          <pc:sldMk cId="3852120625" sldId="257"/>
        </pc:sldMkLst>
        <pc:spChg chg="mod">
          <ac:chgData name="Luis Quintanilla" userId="cf349709-1530-4ae8-9d29-e55e74f71517" providerId="ADAL" clId="{A397FB73-1008-46FF-ACB7-F1DCDF4D00C2}" dt="2021-11-03T23:48:25.935" v="58" actId="20577"/>
          <ac:spMkLst>
            <pc:docMk/>
            <pc:sldMk cId="3852120625" sldId="257"/>
            <ac:spMk id="2" creationId="{096FE8AF-C54E-8B47-969A-459B511062AA}"/>
          </ac:spMkLst>
        </pc:spChg>
        <pc:spChg chg="mod">
          <ac:chgData name="Luis Quintanilla" userId="cf349709-1530-4ae8-9d29-e55e74f71517" providerId="ADAL" clId="{A397FB73-1008-46FF-ACB7-F1DCDF4D00C2}" dt="2021-11-03T23:48:33.149" v="88" actId="20577"/>
          <ac:spMkLst>
            <pc:docMk/>
            <pc:sldMk cId="3852120625" sldId="257"/>
            <ac:spMk id="3" creationId="{0783A175-10B8-0B47-A3ED-FDEB68569CA0}"/>
          </ac:spMkLst>
        </pc:spChg>
      </pc:sldChg>
      <pc:sldChg chg="mod modShow">
        <pc:chgData name="Luis Quintanilla" userId="cf349709-1530-4ae8-9d29-e55e74f71517" providerId="ADAL" clId="{A397FB73-1008-46FF-ACB7-F1DCDF4D00C2}" dt="2021-11-04T00:22:46.781" v="874" actId="729"/>
        <pc:sldMkLst>
          <pc:docMk/>
          <pc:sldMk cId="3351983227" sldId="258"/>
        </pc:sldMkLst>
      </pc:sldChg>
      <pc:sldChg chg="mod modShow">
        <pc:chgData name="Luis Quintanilla" userId="cf349709-1530-4ae8-9d29-e55e74f71517" providerId="ADAL" clId="{A397FB73-1008-46FF-ACB7-F1DCDF4D00C2}" dt="2021-11-04T00:22:46.781" v="874" actId="729"/>
        <pc:sldMkLst>
          <pc:docMk/>
          <pc:sldMk cId="1561872712" sldId="259"/>
        </pc:sldMkLst>
      </pc:sldChg>
      <pc:sldChg chg="addSp delSp modSp del mod">
        <pc:chgData name="Luis Quintanilla" userId="cf349709-1530-4ae8-9d29-e55e74f71517" providerId="ADAL" clId="{A397FB73-1008-46FF-ACB7-F1DCDF4D00C2}" dt="2021-11-03T23:49:47.874" v="130" actId="47"/>
        <pc:sldMkLst>
          <pc:docMk/>
          <pc:sldMk cId="1108877457" sldId="260"/>
        </pc:sldMkLst>
        <pc:spChg chg="mod">
          <ac:chgData name="Luis Quintanilla" userId="cf349709-1530-4ae8-9d29-e55e74f71517" providerId="ADAL" clId="{A397FB73-1008-46FF-ACB7-F1DCDF4D00C2}" dt="2021-11-03T23:48:47.432" v="111" actId="20577"/>
          <ac:spMkLst>
            <pc:docMk/>
            <pc:sldMk cId="1108877457" sldId="260"/>
            <ac:spMk id="2" creationId="{5B5BBB90-B9FF-ED4A-9587-76C518C2BC9E}"/>
          </ac:spMkLst>
        </pc:spChg>
        <pc:spChg chg="add del">
          <ac:chgData name="Luis Quintanilla" userId="cf349709-1530-4ae8-9d29-e55e74f71517" providerId="ADAL" clId="{A397FB73-1008-46FF-ACB7-F1DCDF4D00C2}" dt="2021-11-03T23:49:41.517" v="129" actId="478"/>
          <ac:spMkLst>
            <pc:docMk/>
            <pc:sldMk cId="1108877457" sldId="260"/>
            <ac:spMk id="3" creationId="{395CC549-1EA2-8B4A-ADC1-C00428D83849}"/>
          </ac:spMkLst>
        </pc:spChg>
      </pc:sldChg>
      <pc:sldChg chg="mod modShow">
        <pc:chgData name="Luis Quintanilla" userId="cf349709-1530-4ae8-9d29-e55e74f71517" providerId="ADAL" clId="{A397FB73-1008-46FF-ACB7-F1DCDF4D00C2}" dt="2021-11-04T00:22:46.781" v="874" actId="729"/>
        <pc:sldMkLst>
          <pc:docMk/>
          <pc:sldMk cId="2668488753" sldId="261"/>
        </pc:sldMkLst>
      </pc:sldChg>
      <pc:sldChg chg="mod modShow">
        <pc:chgData name="Luis Quintanilla" userId="cf349709-1530-4ae8-9d29-e55e74f71517" providerId="ADAL" clId="{A397FB73-1008-46FF-ACB7-F1DCDF4D00C2}" dt="2021-11-04T00:22:46.781" v="874" actId="729"/>
        <pc:sldMkLst>
          <pc:docMk/>
          <pc:sldMk cId="4113657981" sldId="262"/>
        </pc:sldMkLst>
      </pc:sldChg>
      <pc:sldChg chg="ord">
        <pc:chgData name="Luis Quintanilla" userId="cf349709-1530-4ae8-9d29-e55e74f71517" providerId="ADAL" clId="{A397FB73-1008-46FF-ACB7-F1DCDF4D00C2}" dt="2021-11-04T00:22:35.926" v="873"/>
        <pc:sldMkLst>
          <pc:docMk/>
          <pc:sldMk cId="1138217056" sldId="263"/>
        </pc:sldMkLst>
      </pc:sldChg>
      <pc:sldChg chg="mod modShow">
        <pc:chgData name="Luis Quintanilla" userId="cf349709-1530-4ae8-9d29-e55e74f71517" providerId="ADAL" clId="{A397FB73-1008-46FF-ACB7-F1DCDF4D00C2}" dt="2021-11-04T00:22:46.781" v="874" actId="729"/>
        <pc:sldMkLst>
          <pc:docMk/>
          <pc:sldMk cId="1281430713" sldId="264"/>
        </pc:sldMkLst>
      </pc:sldChg>
      <pc:sldChg chg="mod modShow">
        <pc:chgData name="Luis Quintanilla" userId="cf349709-1530-4ae8-9d29-e55e74f71517" providerId="ADAL" clId="{A397FB73-1008-46FF-ACB7-F1DCDF4D00C2}" dt="2021-11-04T00:22:46.781" v="874" actId="729"/>
        <pc:sldMkLst>
          <pc:docMk/>
          <pc:sldMk cId="2700942184" sldId="265"/>
        </pc:sldMkLst>
      </pc:sldChg>
      <pc:sldChg chg="mod modShow">
        <pc:chgData name="Luis Quintanilla" userId="cf349709-1530-4ae8-9d29-e55e74f71517" providerId="ADAL" clId="{A397FB73-1008-46FF-ACB7-F1DCDF4D00C2}" dt="2021-11-04T00:22:46.781" v="874" actId="729"/>
        <pc:sldMkLst>
          <pc:docMk/>
          <pc:sldMk cId="714984656" sldId="266"/>
        </pc:sldMkLst>
      </pc:sldChg>
      <pc:sldChg chg="mod modShow">
        <pc:chgData name="Luis Quintanilla" userId="cf349709-1530-4ae8-9d29-e55e74f71517" providerId="ADAL" clId="{A397FB73-1008-46FF-ACB7-F1DCDF4D00C2}" dt="2021-11-04T00:22:46.781" v="874" actId="729"/>
        <pc:sldMkLst>
          <pc:docMk/>
          <pc:sldMk cId="2762594509" sldId="267"/>
        </pc:sldMkLst>
      </pc:sldChg>
      <pc:sldChg chg="mod modShow">
        <pc:chgData name="Luis Quintanilla" userId="cf349709-1530-4ae8-9d29-e55e74f71517" providerId="ADAL" clId="{A397FB73-1008-46FF-ACB7-F1DCDF4D00C2}" dt="2021-11-04T00:22:46.781" v="874" actId="729"/>
        <pc:sldMkLst>
          <pc:docMk/>
          <pc:sldMk cId="1716267179" sldId="268"/>
        </pc:sldMkLst>
      </pc:sldChg>
      <pc:sldChg chg="mod modShow">
        <pc:chgData name="Luis Quintanilla" userId="cf349709-1530-4ae8-9d29-e55e74f71517" providerId="ADAL" clId="{A397FB73-1008-46FF-ACB7-F1DCDF4D00C2}" dt="2021-11-04T00:22:46.781" v="874" actId="729"/>
        <pc:sldMkLst>
          <pc:docMk/>
          <pc:sldMk cId="767973781" sldId="269"/>
        </pc:sldMkLst>
      </pc:sldChg>
      <pc:sldChg chg="mod modShow">
        <pc:chgData name="Luis Quintanilla" userId="cf349709-1530-4ae8-9d29-e55e74f71517" providerId="ADAL" clId="{A397FB73-1008-46FF-ACB7-F1DCDF4D00C2}" dt="2021-11-04T00:22:46.781" v="874" actId="729"/>
        <pc:sldMkLst>
          <pc:docMk/>
          <pc:sldMk cId="1795166905" sldId="270"/>
        </pc:sldMkLst>
      </pc:sldChg>
      <pc:sldChg chg="mod modShow">
        <pc:chgData name="Luis Quintanilla" userId="cf349709-1530-4ae8-9d29-e55e74f71517" providerId="ADAL" clId="{A397FB73-1008-46FF-ACB7-F1DCDF4D00C2}" dt="2021-11-04T00:22:46.781" v="874" actId="729"/>
        <pc:sldMkLst>
          <pc:docMk/>
          <pc:sldMk cId="1552505949" sldId="271"/>
        </pc:sldMkLst>
      </pc:sldChg>
      <pc:sldChg chg="mod modShow">
        <pc:chgData name="Luis Quintanilla" userId="cf349709-1530-4ae8-9d29-e55e74f71517" providerId="ADAL" clId="{A397FB73-1008-46FF-ACB7-F1DCDF4D00C2}" dt="2021-11-04T00:22:46.781" v="874" actId="729"/>
        <pc:sldMkLst>
          <pc:docMk/>
          <pc:sldMk cId="3387637562" sldId="272"/>
        </pc:sldMkLst>
      </pc:sldChg>
      <pc:sldChg chg="mod modShow">
        <pc:chgData name="Luis Quintanilla" userId="cf349709-1530-4ae8-9d29-e55e74f71517" providerId="ADAL" clId="{A397FB73-1008-46FF-ACB7-F1DCDF4D00C2}" dt="2021-11-04T00:22:46.781" v="874" actId="729"/>
        <pc:sldMkLst>
          <pc:docMk/>
          <pc:sldMk cId="2402201920" sldId="273"/>
        </pc:sldMkLst>
      </pc:sldChg>
      <pc:sldChg chg="mod modShow">
        <pc:chgData name="Luis Quintanilla" userId="cf349709-1530-4ae8-9d29-e55e74f71517" providerId="ADAL" clId="{A397FB73-1008-46FF-ACB7-F1DCDF4D00C2}" dt="2021-11-04T00:22:46.781" v="874" actId="729"/>
        <pc:sldMkLst>
          <pc:docMk/>
          <pc:sldMk cId="2191142605" sldId="275"/>
        </pc:sldMkLst>
      </pc:sldChg>
      <pc:sldChg chg="mod modShow">
        <pc:chgData name="Luis Quintanilla" userId="cf349709-1530-4ae8-9d29-e55e74f71517" providerId="ADAL" clId="{A397FB73-1008-46FF-ACB7-F1DCDF4D00C2}" dt="2021-11-04T00:22:46.781" v="874" actId="729"/>
        <pc:sldMkLst>
          <pc:docMk/>
          <pc:sldMk cId="650461553" sldId="276"/>
        </pc:sldMkLst>
      </pc:sldChg>
      <pc:sldChg chg="modSp add del mod">
        <pc:chgData name="Luis Quintanilla" userId="cf349709-1530-4ae8-9d29-e55e74f71517" providerId="ADAL" clId="{A397FB73-1008-46FF-ACB7-F1DCDF4D00C2}" dt="2021-11-03T23:49:20.368" v="124"/>
        <pc:sldMkLst>
          <pc:docMk/>
          <pc:sldMk cId="1342516899" sldId="278"/>
        </pc:sldMkLst>
        <pc:spChg chg="mod">
          <ac:chgData name="Luis Quintanilla" userId="cf349709-1530-4ae8-9d29-e55e74f71517" providerId="ADAL" clId="{A397FB73-1008-46FF-ACB7-F1DCDF4D00C2}" dt="2021-11-03T23:49:20.035" v="123" actId="20577"/>
          <ac:spMkLst>
            <pc:docMk/>
            <pc:sldMk cId="1342516899" sldId="278"/>
            <ac:spMk id="2" creationId="{5B5BBB90-B9FF-ED4A-9587-76C518C2BC9E}"/>
          </ac:spMkLst>
        </pc:spChg>
      </pc:sldChg>
      <pc:sldChg chg="add del">
        <pc:chgData name="Luis Quintanilla" userId="cf349709-1530-4ae8-9d29-e55e74f71517" providerId="ADAL" clId="{A397FB73-1008-46FF-ACB7-F1DCDF4D00C2}" dt="2021-11-03T23:49:30.841" v="127" actId="47"/>
        <pc:sldMkLst>
          <pc:docMk/>
          <pc:sldMk cId="3063883213" sldId="278"/>
        </pc:sldMkLst>
      </pc:sldChg>
      <pc:sldChg chg="modSp add del mod ord">
        <pc:chgData name="Luis Quintanilla" userId="cf349709-1530-4ae8-9d29-e55e74f71517" providerId="ADAL" clId="{A397FB73-1008-46FF-ACB7-F1DCDF4D00C2}" dt="2021-11-03T23:59:53.464" v="161" actId="47"/>
        <pc:sldMkLst>
          <pc:docMk/>
          <pc:sldMk cId="3953590342" sldId="278"/>
        </pc:sldMkLst>
        <pc:spChg chg="mod">
          <ac:chgData name="Luis Quintanilla" userId="cf349709-1530-4ae8-9d29-e55e74f71517" providerId="ADAL" clId="{A397FB73-1008-46FF-ACB7-F1DCDF4D00C2}" dt="2021-11-03T23:52:55.486" v="148" actId="20577"/>
          <ac:spMkLst>
            <pc:docMk/>
            <pc:sldMk cId="3953590342" sldId="278"/>
            <ac:spMk id="2" creationId="{5B5BBB90-B9FF-ED4A-9587-76C518C2BC9E}"/>
          </ac:spMkLst>
        </pc:spChg>
        <pc:spChg chg="mod">
          <ac:chgData name="Luis Quintanilla" userId="cf349709-1530-4ae8-9d29-e55e74f71517" providerId="ADAL" clId="{A397FB73-1008-46FF-ACB7-F1DCDF4D00C2}" dt="2021-11-03T23:49:54.452" v="140" actId="20577"/>
          <ac:spMkLst>
            <pc:docMk/>
            <pc:sldMk cId="3953590342" sldId="278"/>
            <ac:spMk id="3" creationId="{395CC549-1EA2-8B4A-ADC1-C00428D83849}"/>
          </ac:spMkLst>
        </pc:spChg>
      </pc:sldChg>
      <pc:sldChg chg="modSp add mod modNotesTx">
        <pc:chgData name="Luis Quintanilla" userId="cf349709-1530-4ae8-9d29-e55e74f71517" providerId="ADAL" clId="{A397FB73-1008-46FF-ACB7-F1DCDF4D00C2}" dt="2021-11-04T00:51:24.794" v="1695" actId="20577"/>
        <pc:sldMkLst>
          <pc:docMk/>
          <pc:sldMk cId="2875747435" sldId="279"/>
        </pc:sldMkLst>
        <pc:spChg chg="mod">
          <ac:chgData name="Luis Quintanilla" userId="cf349709-1530-4ae8-9d29-e55e74f71517" providerId="ADAL" clId="{A397FB73-1008-46FF-ACB7-F1DCDF4D00C2}" dt="2021-11-04T00:07:13.834" v="235" actId="20577"/>
          <ac:spMkLst>
            <pc:docMk/>
            <pc:sldMk cId="2875747435" sldId="279"/>
            <ac:spMk id="2" creationId="{5B5BBB90-B9FF-ED4A-9587-76C518C2BC9E}"/>
          </ac:spMkLst>
        </pc:spChg>
        <pc:spChg chg="mod">
          <ac:chgData name="Luis Quintanilla" userId="cf349709-1530-4ae8-9d29-e55e74f71517" providerId="ADAL" clId="{A397FB73-1008-46FF-ACB7-F1DCDF4D00C2}" dt="2021-11-04T00:51:02.939" v="1651" actId="20577"/>
          <ac:spMkLst>
            <pc:docMk/>
            <pc:sldMk cId="2875747435" sldId="279"/>
            <ac:spMk id="3" creationId="{395CC549-1EA2-8B4A-ADC1-C00428D83849}"/>
          </ac:spMkLst>
        </pc:spChg>
      </pc:sldChg>
      <pc:sldChg chg="addSp delSp modSp add mod">
        <pc:chgData name="Luis Quintanilla" userId="cf349709-1530-4ae8-9d29-e55e74f71517" providerId="ADAL" clId="{A397FB73-1008-46FF-ACB7-F1DCDF4D00C2}" dt="2021-11-04T00:23:11.209" v="875" actId="208"/>
        <pc:sldMkLst>
          <pc:docMk/>
          <pc:sldMk cId="1014219440" sldId="280"/>
        </pc:sldMkLst>
        <pc:spChg chg="del">
          <ac:chgData name="Luis Quintanilla" userId="cf349709-1530-4ae8-9d29-e55e74f71517" providerId="ADAL" clId="{A397FB73-1008-46FF-ACB7-F1DCDF4D00C2}" dt="2021-11-03T23:59:30.596" v="151" actId="22"/>
          <ac:spMkLst>
            <pc:docMk/>
            <pc:sldMk cId="1014219440" sldId="280"/>
            <ac:spMk id="3" creationId="{395CC549-1EA2-8B4A-ADC1-C00428D83849}"/>
          </ac:spMkLst>
        </pc:spChg>
        <pc:picChg chg="add mod ord">
          <ac:chgData name="Luis Quintanilla" userId="cf349709-1530-4ae8-9d29-e55e74f71517" providerId="ADAL" clId="{A397FB73-1008-46FF-ACB7-F1DCDF4D00C2}" dt="2021-11-04T00:23:11.209" v="875" actId="208"/>
          <ac:picMkLst>
            <pc:docMk/>
            <pc:sldMk cId="1014219440" sldId="280"/>
            <ac:picMk id="5" creationId="{31B308E9-8271-4FA0-BE8D-9C314004CEBA}"/>
          </ac:picMkLst>
        </pc:picChg>
      </pc:sldChg>
      <pc:sldChg chg="add del ord">
        <pc:chgData name="Luis Quintanilla" userId="cf349709-1530-4ae8-9d29-e55e74f71517" providerId="ADAL" clId="{A397FB73-1008-46FF-ACB7-F1DCDF4D00C2}" dt="2021-11-04T00:04:59.793" v="169" actId="47"/>
        <pc:sldMkLst>
          <pc:docMk/>
          <pc:sldMk cId="3818436909" sldId="281"/>
        </pc:sldMkLst>
      </pc:sldChg>
      <pc:sldChg chg="modSp add del mod chgLayout">
        <pc:chgData name="Luis Quintanilla" userId="cf349709-1530-4ae8-9d29-e55e74f71517" providerId="ADAL" clId="{A397FB73-1008-46FF-ACB7-F1DCDF4D00C2}" dt="2021-11-04T00:04:47.910" v="168" actId="207"/>
        <pc:sldMkLst>
          <pc:docMk/>
          <pc:sldMk cId="3370117579" sldId="282"/>
        </pc:sldMkLst>
        <pc:spChg chg="mod">
          <ac:chgData name="Luis Quintanilla" userId="cf349709-1530-4ae8-9d29-e55e74f71517" providerId="ADAL" clId="{A397FB73-1008-46FF-ACB7-F1DCDF4D00C2}" dt="2021-11-04T00:04:33.277" v="167" actId="207"/>
          <ac:spMkLst>
            <pc:docMk/>
            <pc:sldMk cId="3370117579" sldId="282"/>
            <ac:spMk id="41" creationId="{3F68A269-CA13-4480-9DDC-23E3D1B1D7C5}"/>
          </ac:spMkLst>
        </pc:spChg>
        <pc:spChg chg="mod">
          <ac:chgData name="Luis Quintanilla" userId="cf349709-1530-4ae8-9d29-e55e74f71517" providerId="ADAL" clId="{A397FB73-1008-46FF-ACB7-F1DCDF4D00C2}" dt="2021-11-04T00:04:26.621" v="166" actId="207"/>
          <ac:spMkLst>
            <pc:docMk/>
            <pc:sldMk cId="3370117579" sldId="282"/>
            <ac:spMk id="43" creationId="{A8B5AB0E-CD63-4418-9220-F46ABD088600}"/>
          </ac:spMkLst>
        </pc:spChg>
        <pc:spChg chg="mod">
          <ac:chgData name="Luis Quintanilla" userId="cf349709-1530-4ae8-9d29-e55e74f71517" providerId="ADAL" clId="{A397FB73-1008-46FF-ACB7-F1DCDF4D00C2}" dt="2021-11-04T00:04:47.910" v="168" actId="207"/>
          <ac:spMkLst>
            <pc:docMk/>
            <pc:sldMk cId="3370117579" sldId="282"/>
            <ac:spMk id="114" creationId="{F6A5176C-09B0-4E7F-AB5C-A5975660063F}"/>
          </ac:spMkLst>
        </pc:spChg>
        <pc:spChg chg="mod">
          <ac:chgData name="Luis Quintanilla" userId="cf349709-1530-4ae8-9d29-e55e74f71517" providerId="ADAL" clId="{A397FB73-1008-46FF-ACB7-F1DCDF4D00C2}" dt="2021-11-04T00:04:47.910" v="168" actId="207"/>
          <ac:spMkLst>
            <pc:docMk/>
            <pc:sldMk cId="3370117579" sldId="282"/>
            <ac:spMk id="118" creationId="{787DE671-A0DF-4752-9EEA-23ECB16533E6}"/>
          </ac:spMkLst>
        </pc:spChg>
        <pc:spChg chg="mod">
          <ac:chgData name="Luis Quintanilla" userId="cf349709-1530-4ae8-9d29-e55e74f71517" providerId="ADAL" clId="{A397FB73-1008-46FF-ACB7-F1DCDF4D00C2}" dt="2021-11-04T00:04:47.910" v="168" actId="207"/>
          <ac:spMkLst>
            <pc:docMk/>
            <pc:sldMk cId="3370117579" sldId="282"/>
            <ac:spMk id="119" creationId="{740592D6-7F17-47D8-8305-B9716086355A}"/>
          </ac:spMkLst>
        </pc:spChg>
        <pc:spChg chg="mod">
          <ac:chgData name="Luis Quintanilla" userId="cf349709-1530-4ae8-9d29-e55e74f71517" providerId="ADAL" clId="{A397FB73-1008-46FF-ACB7-F1DCDF4D00C2}" dt="2021-11-04T00:04:47.910" v="168" actId="207"/>
          <ac:spMkLst>
            <pc:docMk/>
            <pc:sldMk cId="3370117579" sldId="282"/>
            <ac:spMk id="126" creationId="{13290997-950C-4CD2-9C8D-FBCD659DFA1E}"/>
          </ac:spMkLst>
        </pc:spChg>
        <pc:spChg chg="mod">
          <ac:chgData name="Luis Quintanilla" userId="cf349709-1530-4ae8-9d29-e55e74f71517" providerId="ADAL" clId="{A397FB73-1008-46FF-ACB7-F1DCDF4D00C2}" dt="2021-11-04T00:04:47.910" v="168" actId="207"/>
          <ac:spMkLst>
            <pc:docMk/>
            <pc:sldMk cId="3370117579" sldId="282"/>
            <ac:spMk id="127" creationId="{91A564AF-B027-4153-807F-D77D939DDB97}"/>
          </ac:spMkLst>
        </pc:spChg>
        <pc:spChg chg="mod">
          <ac:chgData name="Luis Quintanilla" userId="cf349709-1530-4ae8-9d29-e55e74f71517" providerId="ADAL" clId="{A397FB73-1008-46FF-ACB7-F1DCDF4D00C2}" dt="2021-11-04T00:04:47.910" v="168" actId="207"/>
          <ac:spMkLst>
            <pc:docMk/>
            <pc:sldMk cId="3370117579" sldId="282"/>
            <ac:spMk id="128" creationId="{837B2DDA-8B9E-47C6-82D8-2802E31EBB70}"/>
          </ac:spMkLst>
        </pc:spChg>
        <pc:spChg chg="mod">
          <ac:chgData name="Luis Quintanilla" userId="cf349709-1530-4ae8-9d29-e55e74f71517" providerId="ADAL" clId="{A397FB73-1008-46FF-ACB7-F1DCDF4D00C2}" dt="2021-11-04T00:04:47.910" v="168" actId="207"/>
          <ac:spMkLst>
            <pc:docMk/>
            <pc:sldMk cId="3370117579" sldId="282"/>
            <ac:spMk id="129" creationId="{C0B947AF-60FA-4E05-87FC-5981898C75C9}"/>
          </ac:spMkLst>
        </pc:spChg>
      </pc:sldChg>
      <pc:sldChg chg="modSp add mod ord">
        <pc:chgData name="Luis Quintanilla" userId="cf349709-1530-4ae8-9d29-e55e74f71517" providerId="ADAL" clId="{A397FB73-1008-46FF-ACB7-F1DCDF4D00C2}" dt="2021-11-04T00:15:02.744" v="801"/>
        <pc:sldMkLst>
          <pc:docMk/>
          <pc:sldMk cId="991683566" sldId="283"/>
        </pc:sldMkLst>
        <pc:spChg chg="mod">
          <ac:chgData name="Luis Quintanilla" userId="cf349709-1530-4ae8-9d29-e55e74f71517" providerId="ADAL" clId="{A397FB73-1008-46FF-ACB7-F1DCDF4D00C2}" dt="2021-11-04T00:07:48.435" v="298" actId="20577"/>
          <ac:spMkLst>
            <pc:docMk/>
            <pc:sldMk cId="991683566" sldId="283"/>
            <ac:spMk id="2" creationId="{5B5BBB90-B9FF-ED4A-9587-76C518C2BC9E}"/>
          </ac:spMkLst>
        </pc:spChg>
        <pc:spChg chg="mod">
          <ac:chgData name="Luis Quintanilla" userId="cf349709-1530-4ae8-9d29-e55e74f71517" providerId="ADAL" clId="{A397FB73-1008-46FF-ACB7-F1DCDF4D00C2}" dt="2021-11-04T00:08:43.270" v="396" actId="20577"/>
          <ac:spMkLst>
            <pc:docMk/>
            <pc:sldMk cId="991683566" sldId="283"/>
            <ac:spMk id="3" creationId="{395CC549-1EA2-8B4A-ADC1-C00428D83849}"/>
          </ac:spMkLst>
        </pc:spChg>
      </pc:sldChg>
      <pc:sldChg chg="modSp add mod">
        <pc:chgData name="Luis Quintanilla" userId="cf349709-1530-4ae8-9d29-e55e74f71517" providerId="ADAL" clId="{A397FB73-1008-46FF-ACB7-F1DCDF4D00C2}" dt="2021-11-04T00:14:52.121" v="799" actId="20577"/>
        <pc:sldMkLst>
          <pc:docMk/>
          <pc:sldMk cId="3892633478" sldId="284"/>
        </pc:sldMkLst>
        <pc:spChg chg="mod">
          <ac:chgData name="Luis Quintanilla" userId="cf349709-1530-4ae8-9d29-e55e74f71517" providerId="ADAL" clId="{A397FB73-1008-46FF-ACB7-F1DCDF4D00C2}" dt="2021-11-04T00:09:27.427" v="511" actId="20577"/>
          <ac:spMkLst>
            <pc:docMk/>
            <pc:sldMk cId="3892633478" sldId="284"/>
            <ac:spMk id="2" creationId="{5B5BBB90-B9FF-ED4A-9587-76C518C2BC9E}"/>
          </ac:spMkLst>
        </pc:spChg>
        <pc:spChg chg="mod">
          <ac:chgData name="Luis Quintanilla" userId="cf349709-1530-4ae8-9d29-e55e74f71517" providerId="ADAL" clId="{A397FB73-1008-46FF-ACB7-F1DCDF4D00C2}" dt="2021-11-04T00:14:52.121" v="799" actId="20577"/>
          <ac:spMkLst>
            <pc:docMk/>
            <pc:sldMk cId="3892633478" sldId="284"/>
            <ac:spMk id="3" creationId="{395CC549-1EA2-8B4A-ADC1-C00428D83849}"/>
          </ac:spMkLst>
        </pc:spChg>
      </pc:sldChg>
      <pc:sldChg chg="modSp add mod ord">
        <pc:chgData name="Luis Quintanilla" userId="cf349709-1530-4ae8-9d29-e55e74f71517" providerId="ADAL" clId="{A397FB73-1008-46FF-ACB7-F1DCDF4D00C2}" dt="2021-11-04T00:10:00.028" v="559" actId="20577"/>
        <pc:sldMkLst>
          <pc:docMk/>
          <pc:sldMk cId="2012771094" sldId="285"/>
        </pc:sldMkLst>
        <pc:spChg chg="mod">
          <ac:chgData name="Luis Quintanilla" userId="cf349709-1530-4ae8-9d29-e55e74f71517" providerId="ADAL" clId="{A397FB73-1008-46FF-ACB7-F1DCDF4D00C2}" dt="2021-11-04T00:10:00.028" v="559" actId="20577"/>
          <ac:spMkLst>
            <pc:docMk/>
            <pc:sldMk cId="2012771094" sldId="285"/>
            <ac:spMk id="5" creationId="{187A8007-73D4-B541-917C-A5A47C426617}"/>
          </ac:spMkLst>
        </pc:spChg>
      </pc:sldChg>
      <pc:sldChg chg="add ord">
        <pc:chgData name="Luis Quintanilla" userId="cf349709-1530-4ae8-9d29-e55e74f71517" providerId="ADAL" clId="{A397FB73-1008-46FF-ACB7-F1DCDF4D00C2}" dt="2021-11-04T00:22:25.627" v="871"/>
        <pc:sldMkLst>
          <pc:docMk/>
          <pc:sldMk cId="361702498" sldId="286"/>
        </pc:sldMkLst>
      </pc:sldChg>
      <pc:sldChg chg="modSp add del mod">
        <pc:chgData name="Luis Quintanilla" userId="cf349709-1530-4ae8-9d29-e55e74f71517" providerId="ADAL" clId="{A397FB73-1008-46FF-ACB7-F1DCDF4D00C2}" dt="2021-11-04T00:22:21.895" v="868" actId="2696"/>
        <pc:sldMkLst>
          <pc:docMk/>
          <pc:sldMk cId="1973418082" sldId="286"/>
        </pc:sldMkLst>
        <pc:spChg chg="mod">
          <ac:chgData name="Luis Quintanilla" userId="cf349709-1530-4ae8-9d29-e55e74f71517" providerId="ADAL" clId="{A397FB73-1008-46FF-ACB7-F1DCDF4D00C2}" dt="2021-11-04T00:10:51.513" v="641" actId="20577"/>
          <ac:spMkLst>
            <pc:docMk/>
            <pc:sldMk cId="1973418082" sldId="286"/>
            <ac:spMk id="5" creationId="{187A8007-73D4-B541-917C-A5A47C426617}"/>
          </ac:spMkLst>
        </pc:spChg>
      </pc:sldChg>
      <pc:sldChg chg="add del">
        <pc:chgData name="Luis Quintanilla" userId="cf349709-1530-4ae8-9d29-e55e74f71517" providerId="ADAL" clId="{A397FB73-1008-46FF-ACB7-F1DCDF4D00C2}" dt="2021-11-04T00:24:39.430" v="877" actId="47"/>
        <pc:sldMkLst>
          <pc:docMk/>
          <pc:sldMk cId="208189511" sldId="287"/>
        </pc:sldMkLst>
      </pc:sldChg>
      <pc:sldChg chg="modSp add mod ord">
        <pc:chgData name="Luis Quintanilla" userId="cf349709-1530-4ae8-9d29-e55e74f71517" providerId="ADAL" clId="{A397FB73-1008-46FF-ACB7-F1DCDF4D00C2}" dt="2021-11-04T00:33:29.834" v="1424" actId="20577"/>
        <pc:sldMkLst>
          <pc:docMk/>
          <pc:sldMk cId="929650773" sldId="287"/>
        </pc:sldMkLst>
        <pc:spChg chg="mod">
          <ac:chgData name="Luis Quintanilla" userId="cf349709-1530-4ae8-9d29-e55e74f71517" providerId="ADAL" clId="{A397FB73-1008-46FF-ACB7-F1DCDF4D00C2}" dt="2021-11-04T00:27:00.002" v="1075" actId="20577"/>
          <ac:spMkLst>
            <pc:docMk/>
            <pc:sldMk cId="929650773" sldId="287"/>
            <ac:spMk id="2" creationId="{5B5BBB90-B9FF-ED4A-9587-76C518C2BC9E}"/>
          </ac:spMkLst>
        </pc:spChg>
        <pc:spChg chg="mod">
          <ac:chgData name="Luis Quintanilla" userId="cf349709-1530-4ae8-9d29-e55e74f71517" providerId="ADAL" clId="{A397FB73-1008-46FF-ACB7-F1DCDF4D00C2}" dt="2021-11-04T00:33:29.834" v="1424" actId="20577"/>
          <ac:spMkLst>
            <pc:docMk/>
            <pc:sldMk cId="929650773" sldId="287"/>
            <ac:spMk id="3" creationId="{395CC549-1EA2-8B4A-ADC1-C00428D83849}"/>
          </ac:spMkLst>
        </pc:spChg>
      </pc:sldChg>
      <pc:sldChg chg="modSp add mod">
        <pc:chgData name="Luis Quintanilla" userId="cf349709-1530-4ae8-9d29-e55e74f71517" providerId="ADAL" clId="{A397FB73-1008-46FF-ACB7-F1DCDF4D00C2}" dt="2021-11-04T00:35:54.294" v="1473" actId="20577"/>
        <pc:sldMkLst>
          <pc:docMk/>
          <pc:sldMk cId="521337869" sldId="288"/>
        </pc:sldMkLst>
        <pc:spChg chg="mod">
          <ac:chgData name="Luis Quintanilla" userId="cf349709-1530-4ae8-9d29-e55e74f71517" providerId="ADAL" clId="{A397FB73-1008-46FF-ACB7-F1DCDF4D00C2}" dt="2021-11-04T00:26:50.631" v="1037" actId="20577"/>
          <ac:spMkLst>
            <pc:docMk/>
            <pc:sldMk cId="521337869" sldId="288"/>
            <ac:spMk id="2" creationId="{5B5BBB90-B9FF-ED4A-9587-76C518C2BC9E}"/>
          </ac:spMkLst>
        </pc:spChg>
        <pc:spChg chg="mod">
          <ac:chgData name="Luis Quintanilla" userId="cf349709-1530-4ae8-9d29-e55e74f71517" providerId="ADAL" clId="{A397FB73-1008-46FF-ACB7-F1DCDF4D00C2}" dt="2021-11-04T00:35:54.294" v="1473" actId="20577"/>
          <ac:spMkLst>
            <pc:docMk/>
            <pc:sldMk cId="521337869" sldId="288"/>
            <ac:spMk id="3" creationId="{395CC549-1EA2-8B4A-ADC1-C00428D83849}"/>
          </ac:spMkLst>
        </pc:spChg>
      </pc:sldChg>
      <pc:sldChg chg="addSp modSp add mod ord modNotesTx">
        <pc:chgData name="Luis Quintanilla" userId="cf349709-1530-4ae8-9d29-e55e74f71517" providerId="ADAL" clId="{A397FB73-1008-46FF-ACB7-F1DCDF4D00C2}" dt="2021-11-04T00:49:32.138" v="1609" actId="1076"/>
        <pc:sldMkLst>
          <pc:docMk/>
          <pc:sldMk cId="3916431676" sldId="289"/>
        </pc:sldMkLst>
        <pc:spChg chg="mod">
          <ac:chgData name="Luis Quintanilla" userId="cf349709-1530-4ae8-9d29-e55e74f71517" providerId="ADAL" clId="{A397FB73-1008-46FF-ACB7-F1DCDF4D00C2}" dt="2021-11-04T00:31:21.758" v="1312" actId="20577"/>
          <ac:spMkLst>
            <pc:docMk/>
            <pc:sldMk cId="3916431676" sldId="289"/>
            <ac:spMk id="2" creationId="{5B5BBB90-B9FF-ED4A-9587-76C518C2BC9E}"/>
          </ac:spMkLst>
        </pc:spChg>
        <pc:spChg chg="mod">
          <ac:chgData name="Luis Quintanilla" userId="cf349709-1530-4ae8-9d29-e55e74f71517" providerId="ADAL" clId="{A397FB73-1008-46FF-ACB7-F1DCDF4D00C2}" dt="2021-11-04T00:39:00.692" v="1537" actId="20577"/>
          <ac:spMkLst>
            <pc:docMk/>
            <pc:sldMk cId="3916431676" sldId="289"/>
            <ac:spMk id="3" creationId="{395CC549-1EA2-8B4A-ADC1-C00428D83849}"/>
          </ac:spMkLst>
        </pc:spChg>
        <pc:picChg chg="add mod">
          <ac:chgData name="Luis Quintanilla" userId="cf349709-1530-4ae8-9d29-e55e74f71517" providerId="ADAL" clId="{A397FB73-1008-46FF-ACB7-F1DCDF4D00C2}" dt="2021-11-04T00:49:32.138" v="1609" actId="1076"/>
          <ac:picMkLst>
            <pc:docMk/>
            <pc:sldMk cId="3916431676" sldId="289"/>
            <ac:picMk id="1026" creationId="{0355A394-65F4-4DB4-945D-2F2F3F32C4A6}"/>
          </ac:picMkLst>
        </pc:picChg>
      </pc:sldChg>
      <pc:sldChg chg="modSp new mod">
        <pc:chgData name="Luis Quintanilla" userId="cf349709-1530-4ae8-9d29-e55e74f71517" providerId="ADAL" clId="{A397FB73-1008-46FF-ACB7-F1DCDF4D00C2}" dt="2021-11-04T00:35:32.887" v="1444" actId="20577"/>
        <pc:sldMkLst>
          <pc:docMk/>
          <pc:sldMk cId="4231724293" sldId="290"/>
        </pc:sldMkLst>
        <pc:spChg chg="mod">
          <ac:chgData name="Luis Quintanilla" userId="cf349709-1530-4ae8-9d29-e55e74f71517" providerId="ADAL" clId="{A397FB73-1008-46FF-ACB7-F1DCDF4D00C2}" dt="2021-11-04T00:32:13.479" v="1394" actId="20577"/>
          <ac:spMkLst>
            <pc:docMk/>
            <pc:sldMk cId="4231724293" sldId="290"/>
            <ac:spMk id="2" creationId="{D31B1BDD-5E84-4B5B-8116-C94764F174BF}"/>
          </ac:spMkLst>
        </pc:spChg>
        <pc:spChg chg="mod">
          <ac:chgData name="Luis Quintanilla" userId="cf349709-1530-4ae8-9d29-e55e74f71517" providerId="ADAL" clId="{A397FB73-1008-46FF-ACB7-F1DCDF4D00C2}" dt="2021-11-04T00:35:32.887" v="1444" actId="20577"/>
          <ac:spMkLst>
            <pc:docMk/>
            <pc:sldMk cId="4231724293" sldId="290"/>
            <ac:spMk id="3" creationId="{834B9C16-B151-43D8-BCBA-B7C8AA3CD6DD}"/>
          </ac:spMkLst>
        </pc:spChg>
      </pc:sldChg>
      <pc:sldChg chg="modSp add mod ord">
        <pc:chgData name="Luis Quintanilla" userId="cf349709-1530-4ae8-9d29-e55e74f71517" providerId="ADAL" clId="{A397FB73-1008-46FF-ACB7-F1DCDF4D00C2}" dt="2021-11-04T00:50:35.269" v="1650" actId="20577"/>
        <pc:sldMkLst>
          <pc:docMk/>
          <pc:sldMk cId="1418641221" sldId="291"/>
        </pc:sldMkLst>
        <pc:spChg chg="mod">
          <ac:chgData name="Luis Quintanilla" userId="cf349709-1530-4ae8-9d29-e55e74f71517" providerId="ADAL" clId="{A397FB73-1008-46FF-ACB7-F1DCDF4D00C2}" dt="2021-11-04T00:50:35.269" v="1650" actId="20577"/>
          <ac:spMkLst>
            <pc:docMk/>
            <pc:sldMk cId="1418641221" sldId="291"/>
            <ac:spMk id="5" creationId="{187A8007-73D4-B541-917C-A5A47C426617}"/>
          </ac:spMkLst>
        </pc:spChg>
      </pc:sld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600" kern="1200">
                <a:solidFill>
                  <a:srgbClr val="000000"/>
                </a:solidFill>
                <a:effectLst/>
                <a:latin typeface="Segoe UI" panose="020B0502040204020203" pitchFamily="34" charset="0"/>
                <a:ea typeface="Times New Roman" panose="02020603050405020304" pitchFamily="18" charset="0"/>
              </a:rPr>
              <a:t>.NET is a modern, open source development platform for building many types of applications for many operating system and devices. With .NET, you can use multiple languages, editors, and libraries to build for web, mobile, desktop, gaming, IoT and whole lot more. .NET makes you more productive building feature-rich applications of any type, for any device, with great performance.</a:t>
            </a:r>
          </a:p>
          <a:p>
            <a:pPr marL="0" marR="0">
              <a:spcBef>
                <a:spcPts val="0"/>
              </a:spcBef>
              <a:spcAft>
                <a:spcPts val="600"/>
              </a:spcAft>
            </a:pPr>
            <a:endParaRPr lang="en-US" sz="16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600" kern="1200">
                <a:solidFill>
                  <a:srgbClr val="000000"/>
                </a:solidFill>
                <a:effectLst/>
                <a:latin typeface="Segoe UI" panose="020B0502040204020203" pitchFamily="34" charset="0"/>
                <a:ea typeface="Times New Roman" panose="02020603050405020304" pitchFamily="18" charset="0"/>
              </a:rPr>
              <a:t>Today I’m going to show you how you can build apps for the future, with .NET. </a:t>
            </a:r>
          </a:p>
          <a:p>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Local</a:t>
            </a:r>
          </a:p>
          <a:p>
            <a:pPr marL="628650" lvl="1" indent="-171450">
              <a:buFontTx/>
              <a:buChar char="-"/>
            </a:pPr>
            <a:r>
              <a:rPr lang="en-US" dirty="0"/>
              <a:t>Desktop app</a:t>
            </a:r>
          </a:p>
          <a:p>
            <a:pPr marL="171450" indent="-171450">
              <a:buFontTx/>
              <a:buChar char="-"/>
            </a:pPr>
            <a:r>
              <a:rPr lang="en-US" dirty="0"/>
              <a:t>Cloud</a:t>
            </a:r>
          </a:p>
          <a:p>
            <a:pPr marL="628650" lvl="1" indent="-171450">
              <a:buFontTx/>
              <a:buChar char="-"/>
            </a:pPr>
            <a:r>
              <a:rPr lang="en-US" dirty="0" err="1"/>
              <a:t>GitHub.dev</a:t>
            </a:r>
            <a:endParaRPr lang="en-US" dirty="0"/>
          </a:p>
          <a:p>
            <a:pPr marL="628650" lvl="1" indent="-171450">
              <a:buFontTx/>
              <a:buChar char="-"/>
            </a:pPr>
            <a:r>
              <a:rPr lang="en-US" dirty="0" err="1"/>
              <a:t>VsCode.dev</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366595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Extensions</a:t>
            </a:r>
          </a:p>
          <a:p>
            <a:pPr marL="171450" indent="-171450">
              <a:buFontTx/>
              <a:buChar char="-"/>
            </a:pPr>
            <a:r>
              <a:rPr lang="en-US" dirty="0" err="1"/>
              <a:t>Ionide</a:t>
            </a:r>
            <a:endParaRPr lang="en-US" dirty="0"/>
          </a:p>
          <a:p>
            <a:pPr marL="171450" indent="-171450">
              <a:buFontTx/>
              <a:buChar char="-"/>
            </a:pPr>
            <a:r>
              <a:rPr lang="en-US" dirty="0" err="1"/>
              <a:t>OmniSharp</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306866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859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31.svg"/><Relationship Id="rId7" Type="http://schemas.openxmlformats.org/officeDocument/2006/relationships/image" Target="../media/image1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37.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sv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3.png"/><Relationship Id="rId17" Type="http://schemas.openxmlformats.org/officeDocument/2006/relationships/image" Target="../media/image57.svg"/><Relationship Id="rId2" Type="http://schemas.openxmlformats.org/officeDocument/2006/relationships/image" Target="../media/image44.png"/><Relationship Id="rId16"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5.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81.svg"/></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Interactive Programming</a:t>
            </a:r>
          </a:p>
        </p:txBody>
      </p:sp>
    </p:spTree>
    <p:extLst>
      <p:ext uri="{BB962C8B-B14F-4D97-AF65-F5344CB8AC3E}">
        <p14:creationId xmlns:p14="http://schemas.microsoft.com/office/powerpoint/2010/main" val="201277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Check out these sessions to learn more</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What’s new in .NET Interactive Notebooks</a:t>
            </a:r>
          </a:p>
          <a:p>
            <a:r>
              <a:rPr lang="en-US" dirty="0"/>
              <a:t>ML.NET: Machine learning from data to production in less than 30 minutes</a:t>
            </a:r>
          </a:p>
          <a:p>
            <a:r>
              <a:rPr lang="en-US" dirty="0"/>
              <a:t>Machine Learning for .NET developers</a:t>
            </a:r>
          </a:p>
          <a:p>
            <a:endParaRPr lang="en-US" dirty="0"/>
          </a:p>
        </p:txBody>
      </p:sp>
    </p:spTree>
    <p:extLst>
      <p:ext uri="{BB962C8B-B14F-4D97-AF65-F5344CB8AC3E}">
        <p14:creationId xmlns:p14="http://schemas.microsoft.com/office/powerpoint/2010/main" val="929650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Debugging &amp; Deploying Apps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Development containers</a:t>
            </a:r>
          </a:p>
          <a:p>
            <a:r>
              <a:rPr lang="en-US" dirty="0"/>
              <a:t>Azure Tools for Visual Studio Code</a:t>
            </a:r>
          </a:p>
          <a:p>
            <a:pPr lvl="1"/>
            <a:endParaRPr lang="en-US" dirty="0"/>
          </a:p>
        </p:txBody>
      </p:sp>
    </p:spTree>
    <p:extLst>
      <p:ext uri="{BB962C8B-B14F-4D97-AF65-F5344CB8AC3E}">
        <p14:creationId xmlns:p14="http://schemas.microsoft.com/office/powerpoint/2010/main" val="3892633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Check out these sessions to learn more</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Testing tools for .NET and cross-platform apps</a:t>
            </a:r>
          </a:p>
          <a:p>
            <a:r>
              <a:rPr lang="en-US" dirty="0"/>
              <a:t>Minimal APIs in .NET 6</a:t>
            </a:r>
          </a:p>
          <a:p>
            <a:r>
              <a:rPr lang="en-US" dirty="0"/>
              <a:t>Real-world Minimal APIs</a:t>
            </a:r>
          </a:p>
        </p:txBody>
      </p:sp>
    </p:spTree>
    <p:extLst>
      <p:ext uri="{BB962C8B-B14F-4D97-AF65-F5344CB8AC3E}">
        <p14:creationId xmlns:p14="http://schemas.microsoft.com/office/powerpoint/2010/main" val="52133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Debugging &amp; deploying applications</a:t>
            </a:r>
          </a:p>
        </p:txBody>
      </p:sp>
    </p:spTree>
    <p:extLst>
      <p:ext uri="{BB962C8B-B14F-4D97-AF65-F5344CB8AC3E}">
        <p14:creationId xmlns:p14="http://schemas.microsoft.com/office/powerpoint/2010/main" val="36170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t>Two columns of content</a:t>
            </a:r>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A22736B-A560-D141-970D-3B00E888626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66848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3351983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Build .NET Applications</a:t>
            </a:r>
            <a:br>
              <a:rPr lang="en-US" dirty="0"/>
            </a:br>
            <a:r>
              <a:rPr lang="en-US" dirty="0"/>
              <a:t>with Visual Studio Code</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Luis Quintanilla</a:t>
            </a:r>
          </a:p>
          <a:p>
            <a:r>
              <a:rPr lang="en-US" dirty="0"/>
              <a:t>Maria Naggaga</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Visual Studio Code</a:t>
            </a:r>
          </a:p>
        </p:txBody>
      </p:sp>
      <p:pic>
        <p:nvPicPr>
          <p:cNvPr id="5" name="Content Placeholder 4">
            <a:extLst>
              <a:ext uri="{FF2B5EF4-FFF2-40B4-BE49-F238E27FC236}">
                <a16:creationId xmlns:a16="http://schemas.microsoft.com/office/drawing/2014/main" id="{31B308E9-8271-4FA0-BE8D-9C314004CEBA}"/>
              </a:ext>
            </a:extLst>
          </p:cNvPr>
          <p:cNvPicPr>
            <a:picLocks noGrp="1" noChangeAspect="1"/>
          </p:cNvPicPr>
          <p:nvPr>
            <p:ph idx="1"/>
          </p:nvPr>
        </p:nvPicPr>
        <p:blipFill>
          <a:blip r:embed="rId2"/>
          <a:stretch>
            <a:fillRect/>
          </a:stretch>
        </p:blipFill>
        <p:spPr>
          <a:xfrm>
            <a:off x="1888535" y="1402599"/>
            <a:ext cx="8286689" cy="5319850"/>
          </a:xfrm>
          <a:ln>
            <a:solidFill>
              <a:schemeClr val="tx2">
                <a:lumMod val="75000"/>
              </a:schemeClr>
            </a:solidFill>
          </a:ln>
        </p:spPr>
      </p:pic>
    </p:spTree>
    <p:extLst>
      <p:ext uri="{BB962C8B-B14F-4D97-AF65-F5344CB8AC3E}">
        <p14:creationId xmlns:p14="http://schemas.microsoft.com/office/powerpoint/2010/main" val="1014219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chemeClr val="accent2">
                    <a:lumMod val="50000"/>
                  </a:schemeClr>
                </a:soli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chemeClr val="accent2">
                    <a:lumMod val="50000"/>
                  </a:schemeClr>
                </a:solidFill>
                <a:effectLst/>
                <a:uLnTx/>
                <a:uFillTx/>
                <a:latin typeface="Segoe UI Semibold"/>
                <a:ea typeface="+mn-ea"/>
                <a:cs typeface="Segoe UI" pitchFamily="34" charset="0"/>
              </a:rPr>
              <a:t>.NET</a:t>
            </a:r>
          </a:p>
        </p:txBody>
      </p:sp>
      <p:grpSp>
        <p:nvGrpSpPr>
          <p:cNvPr id="130" name="Group 129">
            <a:extLst>
              <a:ext uri="{FF2B5EF4-FFF2-40B4-BE49-F238E27FC236}">
                <a16:creationId xmlns:a16="http://schemas.microsoft.com/office/drawing/2014/main" id="{49416723-31C9-4483-BD06-DC0352D06BED}"/>
              </a:ext>
            </a:extLst>
          </p:cNvPr>
          <p:cNvGrpSpPr/>
          <p:nvPr/>
        </p:nvGrpSpPr>
        <p:grpSpPr>
          <a:xfrm>
            <a:off x="587375" y="3050167"/>
            <a:ext cx="11025645" cy="1805270"/>
            <a:chOff x="587375" y="3050167"/>
            <a:chExt cx="11025645" cy="1805270"/>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accent2">
                      <a:lumMod val="50000"/>
                    </a:schemeClr>
                  </a:soli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Title 18">
              <a:extLst>
                <a:ext uri="{FF2B5EF4-FFF2-40B4-BE49-F238E27FC236}">
                  <a16:creationId xmlns:a16="http://schemas.microsoft.com/office/drawing/2014/main" id="{787DE671-A0DF-4752-9EEA-23ECB16533E6}"/>
                </a:ext>
              </a:extLst>
            </p:cNvPr>
            <p:cNvSpPr txBox="1">
              <a:spLocks/>
            </p:cNvSpPr>
            <p:nvPr/>
          </p:nvSpPr>
          <p:spPr>
            <a:xfrm>
              <a:off x="60202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accent2">
                      <a:lumMod val="50000"/>
                    </a:schemeClr>
                  </a:solidFill>
                  <a:effectLst/>
                  <a:uLnTx/>
                  <a:uFillTx/>
                  <a:latin typeface="Segoe UI"/>
                  <a:ea typeface="+mn-ea"/>
                  <a:cs typeface="Segoe UI" pitchFamily="34" charset="0"/>
                </a:rPr>
                <a:t>Desktop</a:t>
              </a:r>
            </a:p>
          </p:txBody>
        </p:sp>
        <p:sp>
          <p:nvSpPr>
            <p:cNvPr id="119" name="Title 18">
              <a:extLst>
                <a:ext uri="{FF2B5EF4-FFF2-40B4-BE49-F238E27FC236}">
                  <a16:creationId xmlns:a16="http://schemas.microsoft.com/office/drawing/2014/main" id="{740592D6-7F17-47D8-8305-B9716086355A}"/>
                </a:ext>
              </a:extLst>
            </p:cNvPr>
            <p:cNvSpPr txBox="1">
              <a:spLocks/>
            </p:cNvSpPr>
            <p:nvPr/>
          </p:nvSpPr>
          <p:spPr>
            <a:xfrm>
              <a:off x="225675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accent2">
                      <a:lumMod val="50000"/>
                    </a:schemeClr>
                  </a:solidFill>
                  <a:effectLst/>
                  <a:uLnTx/>
                  <a:uFillTx/>
                  <a:latin typeface="Segoe UI"/>
                  <a:ea typeface="+mn-ea"/>
                  <a:cs typeface="Segoe UI" pitchFamily="34" charset="0"/>
                </a:rPr>
                <a:t>Web</a:t>
              </a:r>
            </a:p>
          </p:txBody>
        </p:sp>
        <p:sp>
          <p:nvSpPr>
            <p:cNvPr id="126" name="Title 18">
              <a:extLst>
                <a:ext uri="{FF2B5EF4-FFF2-40B4-BE49-F238E27FC236}">
                  <a16:creationId xmlns:a16="http://schemas.microsoft.com/office/drawing/2014/main" id="{13290997-950C-4CD2-9C8D-FBCD659DFA1E}"/>
                </a:ext>
              </a:extLst>
            </p:cNvPr>
            <p:cNvSpPr txBox="1">
              <a:spLocks/>
            </p:cNvSpPr>
            <p:nvPr/>
          </p:nvSpPr>
          <p:spPr>
            <a:xfrm>
              <a:off x="391148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accent2">
                      <a:lumMod val="50000"/>
                    </a:schemeClr>
                  </a:solidFill>
                  <a:effectLst/>
                  <a:uLnTx/>
                  <a:uFillTx/>
                  <a:latin typeface="Segoe UI"/>
                  <a:ea typeface="+mn-ea"/>
                  <a:cs typeface="Segoe UI" pitchFamily="34" charset="0"/>
                </a:rPr>
                <a:t>Cloud</a:t>
              </a:r>
            </a:p>
          </p:txBody>
        </p:sp>
        <p:sp>
          <p:nvSpPr>
            <p:cNvPr id="127" name="Title 18">
              <a:extLst>
                <a:ext uri="{FF2B5EF4-FFF2-40B4-BE49-F238E27FC236}">
                  <a16:creationId xmlns:a16="http://schemas.microsoft.com/office/drawing/2014/main" id="{91A564AF-B027-4153-807F-D77D939DDB97}"/>
                </a:ext>
              </a:extLst>
            </p:cNvPr>
            <p:cNvSpPr txBox="1">
              <a:spLocks/>
            </p:cNvSpPr>
            <p:nvPr/>
          </p:nvSpPr>
          <p:spPr>
            <a:xfrm>
              <a:off x="556620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accent2">
                      <a:lumMod val="50000"/>
                    </a:schemeClr>
                  </a:solidFill>
                  <a:effectLst/>
                  <a:uLnTx/>
                  <a:uFillTx/>
                  <a:latin typeface="Segoe UI"/>
                  <a:ea typeface="+mn-ea"/>
                  <a:cs typeface="Segoe UI" pitchFamily="34" charset="0"/>
                </a:rPr>
                <a:t>Mobile</a:t>
              </a:r>
            </a:p>
          </p:txBody>
        </p:sp>
        <p:sp>
          <p:nvSpPr>
            <p:cNvPr id="128" name="Title 18">
              <a:extLst>
                <a:ext uri="{FF2B5EF4-FFF2-40B4-BE49-F238E27FC236}">
                  <a16:creationId xmlns:a16="http://schemas.microsoft.com/office/drawing/2014/main" id="{837B2DDA-8B9E-47C6-82D8-2802E31EBB70}"/>
                </a:ext>
              </a:extLst>
            </p:cNvPr>
            <p:cNvSpPr txBox="1">
              <a:spLocks/>
            </p:cNvSpPr>
            <p:nvPr/>
          </p:nvSpPr>
          <p:spPr>
            <a:xfrm>
              <a:off x="722093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accent2">
                      <a:lumMod val="50000"/>
                    </a:schemeClr>
                  </a:solidFill>
                  <a:effectLst/>
                  <a:uLnTx/>
                  <a:uFillTx/>
                  <a:latin typeface="Segoe UI"/>
                  <a:ea typeface="+mn-ea"/>
                  <a:cs typeface="Segoe UI" pitchFamily="34" charset="0"/>
                </a:rPr>
                <a:t>Gaming</a:t>
              </a:r>
            </a:p>
          </p:txBody>
        </p:sp>
        <p:sp>
          <p:nvSpPr>
            <p:cNvPr id="129" name="Title 18">
              <a:extLst>
                <a:ext uri="{FF2B5EF4-FFF2-40B4-BE49-F238E27FC236}">
                  <a16:creationId xmlns:a16="http://schemas.microsoft.com/office/drawing/2014/main" id="{C0B947AF-60FA-4E05-87FC-5981898C75C9}"/>
                </a:ext>
              </a:extLst>
            </p:cNvPr>
            <p:cNvSpPr txBox="1">
              <a:spLocks/>
            </p:cNvSpPr>
            <p:nvPr/>
          </p:nvSpPr>
          <p:spPr>
            <a:xfrm>
              <a:off x="887566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accent2">
                      <a:lumMod val="50000"/>
                    </a:schemeClr>
                  </a:solidFill>
                  <a:effectLst/>
                  <a:uLnTx/>
                  <a:uFillTx/>
                  <a:latin typeface="Segoe UI"/>
                  <a:ea typeface="+mn-ea"/>
                  <a:cs typeface="Segoe UI" pitchFamily="34" charset="0"/>
                </a:rPr>
                <a:t>IoT</a:t>
              </a:r>
            </a:p>
          </p:txBody>
        </p:sp>
      </p:grpSp>
      <p:pic>
        <p:nvPicPr>
          <p:cNvPr id="3074" name="Picture 2">
            <a:extLst>
              <a:ext uri="{FF2B5EF4-FFF2-40B4-BE49-F238E27FC236}">
                <a16:creationId xmlns:a16="http://schemas.microsoft.com/office/drawing/2014/main" id="{12A126FC-9140-4704-8111-22B0AA913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106" y="4729931"/>
            <a:ext cx="1165788" cy="116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1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decel="100000" fill="hold" nodeType="withEffect">
                                  <p:stCondLst>
                                    <p:cond delay="200"/>
                                  </p:stCondLst>
                                  <p:childTnLst>
                                    <p:animMotion origin="layout" path="M 0 2.22222E-6 L 0 0.03287 " pathEditMode="relative" rAng="0" ptsTypes="AA">
                                      <p:cBhvr>
                                        <p:cTn id="19" dur="500" spd="-100000" fill="hold"/>
                                        <p:tgtEl>
                                          <p:spTgt spid="13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How to get started?</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Locally</a:t>
            </a:r>
          </a:p>
          <a:p>
            <a:r>
              <a:rPr lang="en-US" dirty="0"/>
              <a:t>Cloud</a:t>
            </a:r>
          </a:p>
          <a:p>
            <a:endParaRPr lang="en-US" dirty="0"/>
          </a:p>
        </p:txBody>
      </p:sp>
      <p:pic>
        <p:nvPicPr>
          <p:cNvPr id="1026" name="Picture 2" descr="Microblogging on Surface Duo in github.dev">
            <a:extLst>
              <a:ext uri="{FF2B5EF4-FFF2-40B4-BE49-F238E27FC236}">
                <a16:creationId xmlns:a16="http://schemas.microsoft.com/office/drawing/2014/main" id="{0355A394-65F4-4DB4-945D-2F2F3F32C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629" y="1328514"/>
            <a:ext cx="3456053" cy="534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43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VS Code cloud development environments</a:t>
            </a:r>
          </a:p>
        </p:txBody>
      </p:sp>
    </p:spTree>
    <p:extLst>
      <p:ext uri="{BB962C8B-B14F-4D97-AF65-F5344CB8AC3E}">
        <p14:creationId xmlns:p14="http://schemas.microsoft.com/office/powerpoint/2010/main" val="1418641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1BDD-5E84-4B5B-8116-C94764F174BF}"/>
              </a:ext>
            </a:extLst>
          </p:cNvPr>
          <p:cNvSpPr>
            <a:spLocks noGrp="1"/>
          </p:cNvSpPr>
          <p:nvPr>
            <p:ph type="title"/>
          </p:nvPr>
        </p:nvSpPr>
        <p:spPr/>
        <p:txBody>
          <a:bodyPr/>
          <a:lstStyle/>
          <a:p>
            <a:r>
              <a:rPr lang="en-US" dirty="0"/>
              <a:t>Check out these sessions to learn more</a:t>
            </a:r>
          </a:p>
        </p:txBody>
      </p:sp>
      <p:sp>
        <p:nvSpPr>
          <p:cNvPr id="3" name="Content Placeholder 2">
            <a:extLst>
              <a:ext uri="{FF2B5EF4-FFF2-40B4-BE49-F238E27FC236}">
                <a16:creationId xmlns:a16="http://schemas.microsoft.com/office/drawing/2014/main" id="{834B9C16-B151-43D8-BCBA-B7C8AA3CD6DD}"/>
              </a:ext>
            </a:extLst>
          </p:cNvPr>
          <p:cNvSpPr>
            <a:spLocks noGrp="1"/>
          </p:cNvSpPr>
          <p:nvPr>
            <p:ph idx="1"/>
          </p:nvPr>
        </p:nvSpPr>
        <p:spPr/>
        <p:txBody>
          <a:bodyPr/>
          <a:lstStyle/>
          <a:p>
            <a:r>
              <a:rPr lang="en-US" dirty="0"/>
              <a:t>Zero to Hero with GitHub </a:t>
            </a:r>
            <a:r>
              <a:rPr lang="en-US" dirty="0" err="1"/>
              <a:t>CodeSpaces</a:t>
            </a:r>
            <a:endParaRPr lang="en-US" dirty="0"/>
          </a:p>
          <a:p>
            <a:r>
              <a:rPr lang="en-US" dirty="0"/>
              <a:t>.NET Everywhere – Windows, Linux, and Beyond</a:t>
            </a:r>
          </a:p>
          <a:p>
            <a:endParaRPr lang="en-US" dirty="0"/>
          </a:p>
        </p:txBody>
      </p:sp>
    </p:spTree>
    <p:extLst>
      <p:ext uri="{BB962C8B-B14F-4D97-AF65-F5344CB8AC3E}">
        <p14:creationId xmlns:p14="http://schemas.microsoft.com/office/powerpoint/2010/main" val="423172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Building applications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Development workflows</a:t>
            </a:r>
          </a:p>
          <a:p>
            <a:pPr lvl="1"/>
            <a:r>
              <a:rPr lang="en-US" dirty="0"/>
              <a:t>.NET CLI</a:t>
            </a:r>
          </a:p>
          <a:p>
            <a:pPr lvl="1"/>
            <a:r>
              <a:rPr lang="en-US" dirty="0"/>
              <a:t>Interactive Programming</a:t>
            </a:r>
          </a:p>
        </p:txBody>
      </p:sp>
    </p:spTree>
    <p:extLst>
      <p:ext uri="{BB962C8B-B14F-4D97-AF65-F5344CB8AC3E}">
        <p14:creationId xmlns:p14="http://schemas.microsoft.com/office/powerpoint/2010/main" val="287574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Interactive Programming</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F# Interactive (</a:t>
            </a:r>
            <a:r>
              <a:rPr lang="en-US" dirty="0" err="1"/>
              <a:t>fsi</a:t>
            </a:r>
            <a:r>
              <a:rPr lang="en-US" dirty="0"/>
              <a:t>)</a:t>
            </a:r>
          </a:p>
          <a:p>
            <a:r>
              <a:rPr lang="en-US" dirty="0"/>
              <a:t>Notebooks</a:t>
            </a:r>
          </a:p>
        </p:txBody>
      </p:sp>
    </p:spTree>
    <p:extLst>
      <p:ext uri="{BB962C8B-B14F-4D97-AF65-F5344CB8AC3E}">
        <p14:creationId xmlns:p14="http://schemas.microsoft.com/office/powerpoint/2010/main" val="991683566"/>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64</TotalTime>
  <Words>303</Words>
  <Application>Microsoft Office PowerPoint</Application>
  <PresentationFormat>Widescreen</PresentationFormat>
  <Paragraphs>73</Paragraphs>
  <Slides>31</Slides>
  <Notes>3</Notes>
  <HiddenSlides>16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Segoe UI Semibold</vt:lpstr>
      <vt:lpstr>Open Sans</vt:lpstr>
      <vt:lpstr>Arial</vt:lpstr>
      <vt:lpstr>Consolas</vt:lpstr>
      <vt:lpstr>Segoe UI</vt:lpstr>
      <vt:lpstr>Calibri</vt:lpstr>
      <vt:lpstr>Segoe UI Semilight</vt:lpstr>
      <vt:lpstr>1_Office Theme</vt:lpstr>
      <vt:lpstr>3_Office Theme</vt:lpstr>
      <vt:lpstr>2_Office Theme</vt:lpstr>
      <vt:lpstr>PowerPoint Presentation</vt:lpstr>
      <vt:lpstr>Build .NET Applications with Visual Studio Code</vt:lpstr>
      <vt:lpstr>Visual Studio Code</vt:lpstr>
      <vt:lpstr>PowerPoint Presentation</vt:lpstr>
      <vt:lpstr>How to get started?</vt:lpstr>
      <vt:lpstr>Demo</vt:lpstr>
      <vt:lpstr>Check out these sessions to learn more</vt:lpstr>
      <vt:lpstr>Building applications</vt:lpstr>
      <vt:lpstr>Interactive Programming</vt:lpstr>
      <vt:lpstr>Demo</vt:lpstr>
      <vt:lpstr>Check out these sessions to learn more</vt:lpstr>
      <vt:lpstr>Debugging &amp; Deploying Apps</vt:lpstr>
      <vt:lpstr>Check out these sessions to learn more</vt:lpstr>
      <vt:lpstr>Demo</vt:lpstr>
      <vt:lpstr>Thanks for joining!</vt:lpstr>
      <vt:lpstr>Two columns of content</vt:lpstr>
      <vt:lpstr>Demo</vt:lpstr>
      <vt:lpstr>Code Sample</vt:lpstr>
      <vt:lpstr>Announcemnet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Luis Quintanilla</cp:lastModifiedBy>
  <cp:revision>3</cp:revision>
  <dcterms:created xsi:type="dcterms:W3CDTF">2020-08-18T20:47:27Z</dcterms:created>
  <dcterms:modified xsi:type="dcterms:W3CDTF">2021-11-04T00:52:07Z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